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75" d="100"/>
          <a:sy n="75" d="100"/>
        </p:scale>
        <p:origin x="1260" y="8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8F7BE-267F-4435-89B8-B1BAC494FD2C}" type="datetimeFigureOut">
              <a:rPr lang="en-US" smtClean="0"/>
              <a:t>12/7/2015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BF6E4-5408-4631-96EC-CFF9E2B43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4305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8F7BE-267F-4435-89B8-B1BAC494FD2C}" type="datetimeFigureOut">
              <a:rPr lang="en-US" smtClean="0"/>
              <a:t>12/7/2015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BF6E4-5408-4631-96EC-CFF9E2B43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1957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8F7BE-267F-4435-89B8-B1BAC494FD2C}" type="datetimeFigureOut">
              <a:rPr lang="en-US" smtClean="0"/>
              <a:t>12/7/2015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BF6E4-5408-4631-96EC-CFF9E2B43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85037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8F7BE-267F-4435-89B8-B1BAC494FD2C}" type="datetimeFigureOut">
              <a:rPr lang="en-US" smtClean="0"/>
              <a:t>12/7/2015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BF6E4-5408-4631-96EC-CFF9E2B43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6808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8F7BE-267F-4435-89B8-B1BAC494FD2C}" type="datetimeFigureOut">
              <a:rPr lang="en-US" smtClean="0"/>
              <a:t>12/7/2015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BF6E4-5408-4631-96EC-CFF9E2B43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88249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8F7BE-267F-4435-89B8-B1BAC494FD2C}" type="datetimeFigureOut">
              <a:rPr lang="en-US" smtClean="0"/>
              <a:t>12/7/2015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BF6E4-5408-4631-96EC-CFF9E2B43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43342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8F7BE-267F-4435-89B8-B1BAC494FD2C}" type="datetimeFigureOut">
              <a:rPr lang="en-US" smtClean="0"/>
              <a:t>12/7/2015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BF6E4-5408-4631-96EC-CFF9E2B43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39208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8F7BE-267F-4435-89B8-B1BAC494FD2C}" type="datetimeFigureOut">
              <a:rPr lang="en-US" smtClean="0"/>
              <a:t>12/7/2015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BF6E4-5408-4631-96EC-CFF9E2B43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26347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8F7BE-267F-4435-89B8-B1BAC494FD2C}" type="datetimeFigureOut">
              <a:rPr lang="en-US" smtClean="0"/>
              <a:t>12/7/2015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BF6E4-5408-4631-96EC-CFF9E2B43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6096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8F7BE-267F-4435-89B8-B1BAC494FD2C}" type="datetimeFigureOut">
              <a:rPr lang="en-US" smtClean="0"/>
              <a:t>12/7/2015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BF6E4-5408-4631-96EC-CFF9E2B43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93963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8F7BE-267F-4435-89B8-B1BAC494FD2C}" type="datetimeFigureOut">
              <a:rPr lang="en-US" smtClean="0"/>
              <a:t>12/7/2015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BF6E4-5408-4631-96EC-CFF9E2B43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80143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8F7BE-267F-4435-89B8-B1BAC494FD2C}" type="datetimeFigureOut">
              <a:rPr lang="en-US" smtClean="0"/>
              <a:t>12/7/2015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1BF6E4-5408-4631-96EC-CFF9E2B43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503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1684" y="734007"/>
            <a:ext cx="6910316" cy="612399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27545" y="272955"/>
            <a:ext cx="112730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Berlin Sans FB Demi" panose="020E0802020502020306" pitchFamily="34" charset="0"/>
              </a:rPr>
              <a:t>Avec les copains, j’aime </a:t>
            </a:r>
            <a:r>
              <a:rPr lang="fr-FR" sz="4400" dirty="0" smtClean="0">
                <a:solidFill>
                  <a:srgbClr val="00B0F0"/>
                </a:solidFill>
                <a:latin typeface="Berlin Sans FB Demi" panose="020E0802020502020306" pitchFamily="34" charset="0"/>
              </a:rPr>
              <a:t>faire les magasins </a:t>
            </a:r>
            <a:r>
              <a:rPr lang="fr-FR" sz="4400" dirty="0" smtClean="0">
                <a:solidFill>
                  <a:srgbClr val="FF0000"/>
                </a:solidFill>
                <a:latin typeface="Berlin Sans FB Demi" panose="020E0802020502020306" pitchFamily="34" charset="0"/>
              </a:rPr>
              <a:t>au centre commercial.</a:t>
            </a:r>
            <a:endParaRPr lang="fr-FR" sz="4400" dirty="0">
              <a:solidFill>
                <a:srgbClr val="FF0000"/>
              </a:solidFill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89378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51200"/>
            <a:ext cx="4069914" cy="36068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19100" y="152400"/>
            <a:ext cx="70118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800" dirty="0" smtClean="0">
                <a:latin typeface="Berlin Sans FB Demi" panose="020E0802020502020306" pitchFamily="34" charset="0"/>
              </a:rPr>
              <a:t>1.  Faire les magasins</a:t>
            </a:r>
            <a:endParaRPr lang="en-US" sz="4800" dirty="0"/>
          </a:p>
        </p:txBody>
      </p:sp>
      <p:sp>
        <p:nvSpPr>
          <p:cNvPr id="6" name="Rectangle 5"/>
          <p:cNvSpPr/>
          <p:nvPr/>
        </p:nvSpPr>
        <p:spPr>
          <a:xfrm>
            <a:off x="0" y="1587500"/>
            <a:ext cx="12192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800" dirty="0">
                <a:latin typeface="Berlin Sans FB Demi" panose="020E0802020502020306" pitchFamily="34" charset="0"/>
              </a:rPr>
              <a:t>	</a:t>
            </a:r>
            <a:r>
              <a:rPr lang="fr-FR" sz="4800" dirty="0" smtClean="0">
                <a:latin typeface="Berlin Sans FB Demi" panose="020E0802020502020306" pitchFamily="34" charset="0"/>
              </a:rPr>
              <a:t>A					B					C</a:t>
            </a:r>
            <a:endParaRPr lang="en-US" sz="48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2880" y="4241800"/>
            <a:ext cx="4008392" cy="26162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94801" y="2505962"/>
            <a:ext cx="2895600" cy="4352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233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19100" y="152400"/>
            <a:ext cx="70118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800" dirty="0" smtClean="0">
                <a:latin typeface="Berlin Sans FB Demi" panose="020E0802020502020306" pitchFamily="34" charset="0"/>
              </a:rPr>
              <a:t>2.  Aller à la piscine</a:t>
            </a:r>
            <a:endParaRPr lang="en-US" sz="4800" dirty="0"/>
          </a:p>
        </p:txBody>
      </p:sp>
      <p:sp>
        <p:nvSpPr>
          <p:cNvPr id="6" name="Rectangle 5"/>
          <p:cNvSpPr/>
          <p:nvPr/>
        </p:nvSpPr>
        <p:spPr>
          <a:xfrm>
            <a:off x="0" y="1587500"/>
            <a:ext cx="12192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800" dirty="0">
                <a:latin typeface="Berlin Sans FB Demi" panose="020E0802020502020306" pitchFamily="34" charset="0"/>
              </a:rPr>
              <a:t>	</a:t>
            </a:r>
            <a:r>
              <a:rPr lang="fr-FR" sz="4800" dirty="0" smtClean="0">
                <a:latin typeface="Berlin Sans FB Demi" panose="020E0802020502020306" pitchFamily="34" charset="0"/>
              </a:rPr>
              <a:t>A					B					C</a:t>
            </a:r>
            <a:endParaRPr lang="en-US" sz="48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/>
          <a:srcRect b="24479"/>
          <a:stretch/>
        </p:blipFill>
        <p:spPr>
          <a:xfrm>
            <a:off x="4471987" y="2505962"/>
            <a:ext cx="3446814" cy="435203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33101" y="4085400"/>
            <a:ext cx="4158899" cy="27726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225800"/>
            <a:ext cx="4027786" cy="363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2756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19100" y="152400"/>
            <a:ext cx="70118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800" dirty="0" smtClean="0">
                <a:latin typeface="Berlin Sans FB Demi" panose="020E0802020502020306" pitchFamily="34" charset="0"/>
              </a:rPr>
              <a:t>3.  Jouer aux échecs</a:t>
            </a:r>
            <a:endParaRPr lang="en-US" sz="4800" dirty="0"/>
          </a:p>
        </p:txBody>
      </p:sp>
      <p:sp>
        <p:nvSpPr>
          <p:cNvPr id="6" name="Rectangle 5"/>
          <p:cNvSpPr/>
          <p:nvPr/>
        </p:nvSpPr>
        <p:spPr>
          <a:xfrm>
            <a:off x="0" y="1587500"/>
            <a:ext cx="12192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800" dirty="0">
                <a:latin typeface="Berlin Sans FB Demi" panose="020E0802020502020306" pitchFamily="34" charset="0"/>
              </a:rPr>
              <a:t>	</a:t>
            </a:r>
            <a:r>
              <a:rPr lang="fr-FR" sz="4800" dirty="0" smtClean="0">
                <a:latin typeface="Berlin Sans FB Demi" panose="020E0802020502020306" pitchFamily="34" charset="0"/>
              </a:rPr>
              <a:t>A					B					C</a:t>
            </a:r>
            <a:endParaRPr lang="en-US" sz="48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85400"/>
            <a:ext cx="4158899" cy="2772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1949" y="3897515"/>
            <a:ext cx="4532821" cy="295848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45600" y="2985471"/>
            <a:ext cx="2590800" cy="3893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21263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00400"/>
            <a:ext cx="4127237" cy="36576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19100" y="152400"/>
            <a:ext cx="70118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800" dirty="0" smtClean="0">
                <a:latin typeface="Berlin Sans FB Demi" panose="020E0802020502020306" pitchFamily="34" charset="0"/>
              </a:rPr>
              <a:t>4.  Faire la fête</a:t>
            </a:r>
            <a:endParaRPr lang="en-US" sz="4800" dirty="0"/>
          </a:p>
        </p:txBody>
      </p:sp>
      <p:sp>
        <p:nvSpPr>
          <p:cNvPr id="6" name="Rectangle 5"/>
          <p:cNvSpPr/>
          <p:nvPr/>
        </p:nvSpPr>
        <p:spPr>
          <a:xfrm>
            <a:off x="0" y="1587500"/>
            <a:ext cx="12192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800" dirty="0">
                <a:latin typeface="Berlin Sans FB Demi" panose="020E0802020502020306" pitchFamily="34" charset="0"/>
              </a:rPr>
              <a:t>	</a:t>
            </a:r>
            <a:r>
              <a:rPr lang="fr-FR" sz="4800" dirty="0" smtClean="0">
                <a:latin typeface="Berlin Sans FB Demi" panose="020E0802020502020306" pitchFamily="34" charset="0"/>
              </a:rPr>
              <a:t>A					B					C</a:t>
            </a:r>
            <a:endParaRPr lang="en-US" sz="48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73883" y="4050495"/>
            <a:ext cx="5007982" cy="280750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07148" y="4152415"/>
            <a:ext cx="4066852" cy="2705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0746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19100" y="152400"/>
            <a:ext cx="70118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800" dirty="0" smtClean="0">
                <a:latin typeface="Berlin Sans FB Demi" panose="020E0802020502020306" pitchFamily="34" charset="0"/>
              </a:rPr>
              <a:t>5.  Jouer aux cartes</a:t>
            </a:r>
            <a:endParaRPr lang="en-US" sz="4800" dirty="0"/>
          </a:p>
        </p:txBody>
      </p:sp>
      <p:sp>
        <p:nvSpPr>
          <p:cNvPr id="6" name="Rectangle 5"/>
          <p:cNvSpPr/>
          <p:nvPr/>
        </p:nvSpPr>
        <p:spPr>
          <a:xfrm>
            <a:off x="0" y="1587500"/>
            <a:ext cx="12192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800" dirty="0">
                <a:latin typeface="Berlin Sans FB Demi" panose="020E0802020502020306" pitchFamily="34" charset="0"/>
              </a:rPr>
              <a:t>	</a:t>
            </a:r>
            <a:r>
              <a:rPr lang="fr-FR" sz="4800" dirty="0" smtClean="0">
                <a:latin typeface="Berlin Sans FB Demi" panose="020E0802020502020306" pitchFamily="34" charset="0"/>
              </a:rPr>
              <a:t>A					B					C</a:t>
            </a:r>
            <a:endParaRPr lang="en-US" sz="48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203700"/>
            <a:ext cx="3981450" cy="26543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17802" y="3905377"/>
            <a:ext cx="3274197" cy="295262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/>
          <a:srcRect b="24479"/>
          <a:stretch/>
        </p:blipFill>
        <p:spPr>
          <a:xfrm>
            <a:off x="4655624" y="3022600"/>
            <a:ext cx="3037637" cy="383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5747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3636" y="1632424"/>
            <a:ext cx="7838364" cy="522557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27545" y="272955"/>
            <a:ext cx="112730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Berlin Sans FB Demi" panose="020E0802020502020306" pitchFamily="34" charset="0"/>
              </a:rPr>
              <a:t>Avec les copains, j’aime </a:t>
            </a:r>
            <a:r>
              <a:rPr lang="fr-FR" sz="4400" dirty="0" smtClean="0">
                <a:solidFill>
                  <a:srgbClr val="00B0F0"/>
                </a:solidFill>
                <a:latin typeface="Berlin Sans FB Demi" panose="020E0802020502020306" pitchFamily="34" charset="0"/>
              </a:rPr>
              <a:t>aller </a:t>
            </a:r>
            <a:r>
              <a:rPr lang="fr-FR" sz="4400" dirty="0" smtClean="0">
                <a:solidFill>
                  <a:srgbClr val="FF0000"/>
                </a:solidFill>
                <a:latin typeface="Berlin Sans FB Demi" panose="020E0802020502020306" pitchFamily="34" charset="0"/>
              </a:rPr>
              <a:t>au cinéma </a:t>
            </a:r>
            <a:r>
              <a:rPr lang="fr-FR" sz="4400" dirty="0" smtClean="0">
                <a:solidFill>
                  <a:srgbClr val="00B050"/>
                </a:solidFill>
                <a:latin typeface="Berlin Sans FB Demi" panose="020E0802020502020306" pitchFamily="34" charset="0"/>
              </a:rPr>
              <a:t>parce que </a:t>
            </a:r>
            <a:r>
              <a:rPr lang="fr-FR" sz="4400" dirty="0" smtClean="0">
                <a:latin typeface="Berlin Sans FB Demi" panose="020E0802020502020306" pitchFamily="34" charset="0"/>
              </a:rPr>
              <a:t>j’aime </a:t>
            </a:r>
            <a:r>
              <a:rPr lang="fr-FR" sz="4400" dirty="0" smtClean="0">
                <a:solidFill>
                  <a:srgbClr val="00B0F0"/>
                </a:solidFill>
                <a:latin typeface="Berlin Sans FB Demi" panose="020E0802020502020306" pitchFamily="34" charset="0"/>
              </a:rPr>
              <a:t>voir un film.</a:t>
            </a:r>
            <a:endParaRPr lang="fr-FR" sz="4400" dirty="0">
              <a:solidFill>
                <a:srgbClr val="00B0F0"/>
              </a:solidFill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58841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7545" y="272955"/>
            <a:ext cx="112730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Berlin Sans FB Demi" panose="020E0802020502020306" pitchFamily="34" charset="0"/>
              </a:rPr>
              <a:t>En plus, j’aime </a:t>
            </a:r>
            <a:r>
              <a:rPr lang="fr-FR" sz="4400" dirty="0" smtClean="0">
                <a:solidFill>
                  <a:srgbClr val="00B0F0"/>
                </a:solidFill>
                <a:latin typeface="Berlin Sans FB Demi" panose="020E0802020502020306" pitchFamily="34" charset="0"/>
              </a:rPr>
              <a:t>faire la fête </a:t>
            </a:r>
            <a:r>
              <a:rPr lang="fr-FR" sz="4400" dirty="0" smtClean="0">
                <a:solidFill>
                  <a:srgbClr val="FF0000"/>
                </a:solidFill>
                <a:latin typeface="Berlin Sans FB Demi" panose="020E0802020502020306" pitchFamily="34" charset="0"/>
              </a:rPr>
              <a:t>chez mes amis.</a:t>
            </a:r>
            <a:endParaRPr lang="fr-FR" sz="4400" dirty="0">
              <a:solidFill>
                <a:srgbClr val="FF0000"/>
              </a:solidFill>
              <a:latin typeface="Berlin Sans FB Demi" panose="020E0802020502020306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3383" y="1392071"/>
            <a:ext cx="9162466" cy="5136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3479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7545" y="272955"/>
            <a:ext cx="1151393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Berlin Sans FB Demi" panose="020E0802020502020306" pitchFamily="34" charset="0"/>
              </a:rPr>
              <a:t>En plus, j’aime </a:t>
            </a:r>
            <a:r>
              <a:rPr lang="fr-FR" sz="4400" dirty="0" smtClean="0">
                <a:solidFill>
                  <a:srgbClr val="00B0F0"/>
                </a:solidFill>
                <a:latin typeface="Berlin Sans FB Demi" panose="020E0802020502020306" pitchFamily="34" charset="0"/>
              </a:rPr>
              <a:t>faire </a:t>
            </a:r>
            <a:r>
              <a:rPr lang="fr-FR" sz="4400" dirty="0" smtClean="0">
                <a:solidFill>
                  <a:srgbClr val="00B0F0"/>
                </a:solidFill>
                <a:latin typeface="Berlin Sans FB Demi" panose="020E0802020502020306" pitchFamily="34" charset="0"/>
              </a:rPr>
              <a:t>un pique-nique </a:t>
            </a:r>
            <a:r>
              <a:rPr lang="fr-FR" sz="4400" dirty="0" smtClean="0">
                <a:solidFill>
                  <a:srgbClr val="FF0000"/>
                </a:solidFill>
                <a:latin typeface="Berlin Sans FB Demi" panose="020E0802020502020306" pitchFamily="34" charset="0"/>
              </a:rPr>
              <a:t>au parc.</a:t>
            </a:r>
            <a:endParaRPr lang="fr-FR" sz="4400" dirty="0">
              <a:solidFill>
                <a:srgbClr val="FF0000"/>
              </a:solidFill>
              <a:latin typeface="Berlin Sans FB Demi" panose="020E0802020502020306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048" y="1042396"/>
            <a:ext cx="8186928" cy="5446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1536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" y="272955"/>
            <a:ext cx="1219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Berlin Sans FB Demi" panose="020E0802020502020306" pitchFamily="34" charset="0"/>
              </a:rPr>
              <a:t>Mes amis et mois, nou</a:t>
            </a:r>
            <a:r>
              <a:rPr lang="fr-FR" sz="4400" dirty="0" smtClean="0">
                <a:latin typeface="Berlin Sans FB Demi" panose="020E0802020502020306" pitchFamily="34" charset="0"/>
              </a:rPr>
              <a:t>s aimons</a:t>
            </a:r>
            <a:r>
              <a:rPr lang="fr-FR" sz="4400" dirty="0" smtClean="0">
                <a:latin typeface="Berlin Sans FB Demi" panose="020E0802020502020306" pitchFamily="34" charset="0"/>
              </a:rPr>
              <a:t> </a:t>
            </a:r>
            <a:r>
              <a:rPr lang="fr-FR" sz="4400" dirty="0" smtClean="0">
                <a:solidFill>
                  <a:srgbClr val="00B0F0"/>
                </a:solidFill>
                <a:latin typeface="Berlin Sans FB Demi" panose="020E0802020502020306" pitchFamily="34" charset="0"/>
              </a:rPr>
              <a:t>jouer aux cartes.</a:t>
            </a:r>
            <a:endParaRPr lang="fr-FR" sz="4400" dirty="0">
              <a:solidFill>
                <a:srgbClr val="FF0000"/>
              </a:solidFill>
              <a:latin typeface="Berlin Sans FB Demi" panose="020E0802020502020306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2365" y="1282065"/>
            <a:ext cx="8086725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94926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8095" y="272955"/>
            <a:ext cx="114239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Berlin Sans FB Demi" panose="020E0802020502020306" pitchFamily="34" charset="0"/>
              </a:rPr>
              <a:t>Nou</a:t>
            </a:r>
            <a:r>
              <a:rPr lang="fr-FR" sz="4400" dirty="0" smtClean="0">
                <a:latin typeface="Berlin Sans FB Demi" panose="020E0802020502020306" pitchFamily="34" charset="0"/>
              </a:rPr>
              <a:t>s aimons</a:t>
            </a:r>
            <a:r>
              <a:rPr lang="fr-FR" sz="4400" dirty="0" smtClean="0">
                <a:latin typeface="Berlin Sans FB Demi" panose="020E0802020502020306" pitchFamily="34" charset="0"/>
              </a:rPr>
              <a:t> </a:t>
            </a:r>
            <a:r>
              <a:rPr lang="fr-FR" sz="4400" dirty="0" smtClean="0">
                <a:solidFill>
                  <a:srgbClr val="00B0F0"/>
                </a:solidFill>
                <a:latin typeface="Berlin Sans FB Demi" panose="020E0802020502020306" pitchFamily="34" charset="0"/>
              </a:rPr>
              <a:t>jouer aux échecs </a:t>
            </a:r>
            <a:r>
              <a:rPr lang="fr-FR" sz="4400" dirty="0" smtClean="0">
                <a:latin typeface="Berlin Sans FB Demi" panose="020E0802020502020306" pitchFamily="34" charset="0"/>
              </a:rPr>
              <a:t>aussi.</a:t>
            </a:r>
            <a:endParaRPr lang="fr-FR" sz="4400" dirty="0">
              <a:latin typeface="Berlin Sans FB Demi" panose="020E0802020502020306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1479" y="1768568"/>
            <a:ext cx="7797737" cy="5089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15061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8095" y="272955"/>
            <a:ext cx="114239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Berlin Sans FB Demi" panose="020E0802020502020306" pitchFamily="34" charset="0"/>
              </a:rPr>
              <a:t>J’adore </a:t>
            </a:r>
            <a:r>
              <a:rPr lang="fr-FR" sz="4400" dirty="0" smtClean="0">
                <a:solidFill>
                  <a:srgbClr val="00B0F0"/>
                </a:solidFill>
                <a:latin typeface="Berlin Sans FB Demi" panose="020E0802020502020306" pitchFamily="34" charset="0"/>
              </a:rPr>
              <a:t>jouer au baseball </a:t>
            </a:r>
            <a:r>
              <a:rPr lang="fr-FR" sz="4400" dirty="0" smtClean="0">
                <a:latin typeface="Berlin Sans FB Demi" panose="020E0802020502020306" pitchFamily="34" charset="0"/>
              </a:rPr>
              <a:t>et </a:t>
            </a:r>
            <a:r>
              <a:rPr lang="fr-FR" sz="4400" dirty="0" smtClean="0">
                <a:solidFill>
                  <a:srgbClr val="00B0F0"/>
                </a:solidFill>
                <a:latin typeface="Berlin Sans FB Demi" panose="020E0802020502020306" pitchFamily="34" charset="0"/>
              </a:rPr>
              <a:t>football.</a:t>
            </a:r>
            <a:endParaRPr lang="fr-FR" sz="4400" dirty="0">
              <a:solidFill>
                <a:srgbClr val="00B0F0"/>
              </a:solidFill>
              <a:latin typeface="Berlin Sans FB Demi" panose="020E0802020502020306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942" y="1493688"/>
            <a:ext cx="3569110" cy="536431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8400" y="1498147"/>
            <a:ext cx="5943600" cy="5359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1168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8095" y="272955"/>
            <a:ext cx="1142390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Berlin Sans FB Demi" panose="020E0802020502020306" pitchFamily="34" charset="0"/>
              </a:rPr>
              <a:t>Je n’aime pas </a:t>
            </a:r>
            <a:r>
              <a:rPr lang="fr-FR" sz="4400" dirty="0" smtClean="0">
                <a:solidFill>
                  <a:srgbClr val="00B0F0"/>
                </a:solidFill>
                <a:latin typeface="Berlin Sans FB Demi" panose="020E0802020502020306" pitchFamily="34" charset="0"/>
              </a:rPr>
              <a:t>aller à la piscine </a:t>
            </a:r>
            <a:r>
              <a:rPr lang="fr-FR" sz="4400" dirty="0" smtClean="0">
                <a:latin typeface="Berlin Sans FB Demi" panose="020E0802020502020306" pitchFamily="34" charset="0"/>
              </a:rPr>
              <a:t>parce que je n’aime pa</a:t>
            </a:r>
            <a:r>
              <a:rPr lang="fr-FR" sz="4400" dirty="0" smtClean="0">
                <a:latin typeface="Berlin Sans FB Demi" panose="020E0802020502020306" pitchFamily="34" charset="0"/>
              </a:rPr>
              <a:t>s </a:t>
            </a:r>
            <a:r>
              <a:rPr lang="fr-FR" sz="4400" dirty="0" smtClean="0">
                <a:solidFill>
                  <a:srgbClr val="00B0F0"/>
                </a:solidFill>
                <a:latin typeface="Berlin Sans FB Demi" panose="020E0802020502020306" pitchFamily="34" charset="0"/>
              </a:rPr>
              <a:t>nager.</a:t>
            </a:r>
            <a:endParaRPr lang="fr-FR" sz="4400" dirty="0">
              <a:solidFill>
                <a:srgbClr val="00B0F0"/>
              </a:solidFill>
              <a:latin typeface="Berlin Sans FB Demi" panose="020E0802020502020306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b="24479"/>
          <a:stretch/>
        </p:blipFill>
        <p:spPr>
          <a:xfrm>
            <a:off x="5894387" y="1333500"/>
            <a:ext cx="4375404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2313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8095" y="272955"/>
            <a:ext cx="1142390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Berlin Sans FB Demi" panose="020E0802020502020306" pitchFamily="34" charset="0"/>
              </a:rPr>
              <a:t>Ce que j’aime le plus, c’est </a:t>
            </a:r>
            <a:r>
              <a:rPr lang="fr-FR" sz="4400" dirty="0" smtClean="0">
                <a:solidFill>
                  <a:srgbClr val="00B0F0"/>
                </a:solidFill>
                <a:latin typeface="Berlin Sans FB Demi" panose="020E0802020502020306" pitchFamily="34" charset="0"/>
              </a:rPr>
              <a:t>sortir avec mes copains!</a:t>
            </a:r>
            <a:endParaRPr lang="fr-FR" sz="4400" dirty="0">
              <a:solidFill>
                <a:srgbClr val="00B0F0"/>
              </a:solidFill>
              <a:latin typeface="Berlin Sans FB Demi" panose="020E0802020502020306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581400"/>
            <a:ext cx="4664199" cy="32766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21600" y="3389586"/>
            <a:ext cx="4470400" cy="3468414"/>
          </a:xfrm>
          <a:prstGeom prst="rect">
            <a:avLst/>
          </a:prstGeom>
        </p:spPr>
      </p:pic>
      <p:pic>
        <p:nvPicPr>
          <p:cNvPr id="1026" name="Picture 2" descr="http://i.imgur.com/5FaCtC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2975" y="1498600"/>
            <a:ext cx="4962525" cy="2782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09118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125</Words>
  <Application>Microsoft Office PowerPoint</Application>
  <PresentationFormat>Widescreen</PresentationFormat>
  <Paragraphs>19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Berlin Sans FB Demi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5</cp:revision>
  <dcterms:created xsi:type="dcterms:W3CDTF">2015-12-07T12:42:10Z</dcterms:created>
  <dcterms:modified xsi:type="dcterms:W3CDTF">2015-12-07T13:33:46Z</dcterms:modified>
</cp:coreProperties>
</file>